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06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1236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EF98-E654-4C5A-B83A-9B5E088A68CB}" type="datetimeFigureOut">
              <a:rPr lang="nl-BE" smtClean="0"/>
              <a:t>2/08/2018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7908-7AA0-4FCB-8F4C-34CA756C49F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0595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EF98-E654-4C5A-B83A-9B5E088A68CB}" type="datetimeFigureOut">
              <a:rPr lang="nl-BE" smtClean="0"/>
              <a:t>2/08/2018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7908-7AA0-4FCB-8F4C-34CA756C49F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94533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EF98-E654-4C5A-B83A-9B5E088A68CB}" type="datetimeFigureOut">
              <a:rPr lang="nl-BE" smtClean="0"/>
              <a:t>2/08/2018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7908-7AA0-4FCB-8F4C-34CA756C49F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56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EF98-E654-4C5A-B83A-9B5E088A68CB}" type="datetimeFigureOut">
              <a:rPr lang="nl-BE" smtClean="0"/>
              <a:t>2/08/2018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7908-7AA0-4FCB-8F4C-34CA756C49F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7412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EF98-E654-4C5A-B83A-9B5E088A68CB}" type="datetimeFigureOut">
              <a:rPr lang="nl-BE" smtClean="0"/>
              <a:t>2/08/2018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7908-7AA0-4FCB-8F4C-34CA756C49F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6889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EF98-E654-4C5A-B83A-9B5E088A68CB}" type="datetimeFigureOut">
              <a:rPr lang="nl-BE" smtClean="0"/>
              <a:t>2/08/2018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7908-7AA0-4FCB-8F4C-34CA756C49F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0622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EF98-E654-4C5A-B83A-9B5E088A68CB}" type="datetimeFigureOut">
              <a:rPr lang="nl-BE" smtClean="0"/>
              <a:t>2/08/2018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7908-7AA0-4FCB-8F4C-34CA756C49F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86542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EF98-E654-4C5A-B83A-9B5E088A68CB}" type="datetimeFigureOut">
              <a:rPr lang="nl-BE" smtClean="0"/>
              <a:t>2/08/2018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7908-7AA0-4FCB-8F4C-34CA756C49F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3215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EF98-E654-4C5A-B83A-9B5E088A68CB}" type="datetimeFigureOut">
              <a:rPr lang="nl-BE" smtClean="0"/>
              <a:t>2/08/2018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7908-7AA0-4FCB-8F4C-34CA756C49F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347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EF98-E654-4C5A-B83A-9B5E088A68CB}" type="datetimeFigureOut">
              <a:rPr lang="nl-BE" smtClean="0"/>
              <a:t>2/08/2018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7908-7AA0-4FCB-8F4C-34CA756C49F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2632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EF98-E654-4C5A-B83A-9B5E088A68CB}" type="datetimeFigureOut">
              <a:rPr lang="nl-BE" smtClean="0"/>
              <a:t>2/08/2018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7908-7AA0-4FCB-8F4C-34CA756C49F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72200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5EF98-E654-4C5A-B83A-9B5E088A68CB}" type="datetimeFigureOut">
              <a:rPr lang="nl-BE" smtClean="0"/>
              <a:t>2/08/2018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A7908-7AA0-4FCB-8F4C-34CA756C49F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454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92865"/>
            <a:ext cx="9906000" cy="300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 sz="1463"/>
          </a:p>
        </p:txBody>
      </p:sp>
      <p:pic>
        <p:nvPicPr>
          <p:cNvPr id="1035" name="Picture 11" descr="https://static.wixstatic.com/media/c1b0af_72d224542fd74cfbba6e8c25c5470bbf~mv2_d_4267_1988_s_2.jpg/v1/fill/w_1584,h_783,al_c,q_85,usm_0.66_1.00_0.01/c1b0af_72d224542fd74cfbba6e8c25c5470bbf~mv2_d_4267_1988_s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"/>
          <p:cNvSpPr txBox="1"/>
          <p:nvPr/>
        </p:nvSpPr>
        <p:spPr>
          <a:xfrm>
            <a:off x="0" y="6357140"/>
            <a:ext cx="990600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275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#onzejeugdonzetoekomst</a:t>
            </a:r>
          </a:p>
        </p:txBody>
      </p:sp>
      <p:sp>
        <p:nvSpPr>
          <p:cNvPr id="77" name="TextBox 7"/>
          <p:cNvSpPr txBox="1"/>
          <p:nvPr/>
        </p:nvSpPr>
        <p:spPr>
          <a:xfrm>
            <a:off x="0" y="-9179"/>
            <a:ext cx="9906000" cy="642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57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JEUGDWERKING KFC DIEPENBEEK</a:t>
            </a:r>
          </a:p>
        </p:txBody>
      </p:sp>
      <p:pic>
        <p:nvPicPr>
          <p:cNvPr id="79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4324" y="5637770"/>
            <a:ext cx="797123" cy="1052513"/>
          </a:xfrm>
          <a:prstGeom prst="rect">
            <a:avLst/>
          </a:prstGeom>
        </p:spPr>
      </p:pic>
      <p:pic>
        <p:nvPicPr>
          <p:cNvPr id="50" name="Afbeelding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1" y="104459"/>
            <a:ext cx="1149054" cy="1458452"/>
          </a:xfrm>
          <a:prstGeom prst="rect">
            <a:avLst/>
          </a:prstGeom>
        </p:spPr>
      </p:pic>
      <p:pic>
        <p:nvPicPr>
          <p:cNvPr id="81" name="Picture 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2064" y="115706"/>
            <a:ext cx="781645" cy="1447205"/>
          </a:xfrm>
          <a:prstGeom prst="rect">
            <a:avLst/>
          </a:prstGeom>
        </p:spPr>
      </p:pic>
      <p:sp>
        <p:nvSpPr>
          <p:cNvPr id="82" name="TextBox 7"/>
          <p:cNvSpPr txBox="1"/>
          <p:nvPr/>
        </p:nvSpPr>
        <p:spPr>
          <a:xfrm>
            <a:off x="0" y="626136"/>
            <a:ext cx="990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tien geboden van de Fair-Play</a:t>
            </a:r>
          </a:p>
        </p:txBody>
      </p:sp>
      <p:sp>
        <p:nvSpPr>
          <p:cNvPr id="84" name="Tekstvak 83"/>
          <p:cNvSpPr txBox="1"/>
          <p:nvPr/>
        </p:nvSpPr>
        <p:spPr>
          <a:xfrm>
            <a:off x="1372456" y="1352675"/>
            <a:ext cx="7179578" cy="4616648"/>
          </a:xfrm>
          <a:prstGeom prst="rect">
            <a:avLst/>
          </a:prstGeom>
          <a:solidFill>
            <a:srgbClr val="B20637">
              <a:alpha val="81000"/>
            </a:srgbClr>
          </a:solidFill>
        </p:spPr>
        <p:txBody>
          <a:bodyPr wrap="square" rtlCol="0">
            <a:spAutoFit/>
          </a:bodyPr>
          <a:lstStyle/>
          <a:p>
            <a:r>
              <a:rPr lang="nl-BE" sz="1400" dirty="0">
                <a:solidFill>
                  <a:schemeClr val="bg1"/>
                </a:solidFill>
              </a:rPr>
              <a:t>1.	Speel sportief</a:t>
            </a:r>
            <a:br>
              <a:rPr lang="nl-BE" sz="1400" dirty="0">
                <a:solidFill>
                  <a:schemeClr val="bg1"/>
                </a:solidFill>
              </a:rPr>
            </a:br>
            <a:endParaRPr lang="nl-BE" sz="1400" dirty="0">
              <a:solidFill>
                <a:schemeClr val="bg1"/>
              </a:solidFill>
            </a:endParaRPr>
          </a:p>
          <a:p>
            <a:r>
              <a:rPr lang="nl-BE" sz="1400" dirty="0">
                <a:solidFill>
                  <a:schemeClr val="bg1"/>
                </a:solidFill>
              </a:rPr>
              <a:t>2.	Speel altijd om te winnen, maar wees waardig in het verlies</a:t>
            </a:r>
            <a:br>
              <a:rPr lang="nl-BE" sz="1400" dirty="0">
                <a:solidFill>
                  <a:schemeClr val="bg1"/>
                </a:solidFill>
              </a:rPr>
            </a:br>
            <a:endParaRPr lang="nl-BE" sz="1400" dirty="0">
              <a:solidFill>
                <a:schemeClr val="bg1"/>
              </a:solidFill>
            </a:endParaRPr>
          </a:p>
          <a:p>
            <a:r>
              <a:rPr lang="nl-BE" sz="1400" dirty="0">
                <a:solidFill>
                  <a:schemeClr val="bg1"/>
                </a:solidFill>
              </a:rPr>
              <a:t>3.	Volg de regels van het spel</a:t>
            </a:r>
            <a:br>
              <a:rPr lang="nl-BE" sz="1400" dirty="0">
                <a:solidFill>
                  <a:schemeClr val="bg1"/>
                </a:solidFill>
              </a:rPr>
            </a:br>
            <a:endParaRPr lang="nl-BE" sz="1400" dirty="0">
              <a:solidFill>
                <a:schemeClr val="bg1"/>
              </a:solidFill>
            </a:endParaRPr>
          </a:p>
          <a:p>
            <a:r>
              <a:rPr lang="nl-BE" sz="1400" dirty="0">
                <a:solidFill>
                  <a:schemeClr val="bg1"/>
                </a:solidFill>
              </a:rPr>
              <a:t>4.	Respecteer je tegenstanders, je ploegmaats, de scheidsrechters, de officials, de trainers, 	</a:t>
            </a:r>
            <a:br>
              <a:rPr lang="nl-BE" sz="1400" dirty="0">
                <a:solidFill>
                  <a:schemeClr val="bg1"/>
                </a:solidFill>
              </a:rPr>
            </a:br>
            <a:r>
              <a:rPr lang="nl-BE" sz="1400" dirty="0">
                <a:solidFill>
                  <a:schemeClr val="bg1"/>
                </a:solidFill>
              </a:rPr>
              <a:t>	de afgevaardigden, de vrijwilligers en de supporters</a:t>
            </a:r>
            <a:br>
              <a:rPr lang="nl-BE" sz="1400" dirty="0">
                <a:solidFill>
                  <a:schemeClr val="bg1"/>
                </a:solidFill>
              </a:rPr>
            </a:br>
            <a:r>
              <a:rPr lang="nl-BE" sz="1400" dirty="0">
                <a:solidFill>
                  <a:schemeClr val="bg1"/>
                </a:solidFill>
              </a:rPr>
              <a:t/>
            </a:r>
            <a:br>
              <a:rPr lang="nl-BE" sz="1400" dirty="0">
                <a:solidFill>
                  <a:schemeClr val="bg1"/>
                </a:solidFill>
              </a:rPr>
            </a:br>
            <a:r>
              <a:rPr lang="nl-BE" sz="1400" dirty="0">
                <a:solidFill>
                  <a:schemeClr val="bg1"/>
                </a:solidFill>
              </a:rPr>
              <a:t>5.	Eer de mensen die de goede naam van het voetbal verdedigen</a:t>
            </a:r>
            <a:br>
              <a:rPr lang="nl-BE" sz="1400" dirty="0">
                <a:solidFill>
                  <a:schemeClr val="bg1"/>
                </a:solidFill>
              </a:rPr>
            </a:br>
            <a:endParaRPr lang="nl-BE" sz="1400" dirty="0">
              <a:solidFill>
                <a:schemeClr val="bg1"/>
              </a:solidFill>
            </a:endParaRPr>
          </a:p>
          <a:p>
            <a:r>
              <a:rPr lang="nl-BE" sz="1400" dirty="0">
                <a:solidFill>
                  <a:schemeClr val="bg1"/>
                </a:solidFill>
              </a:rPr>
              <a:t>6.	Promoot het voetbal</a:t>
            </a:r>
            <a:br>
              <a:rPr lang="nl-BE" sz="1400" dirty="0">
                <a:solidFill>
                  <a:schemeClr val="bg1"/>
                </a:solidFill>
              </a:rPr>
            </a:br>
            <a:endParaRPr lang="nl-BE" sz="1400" dirty="0">
              <a:solidFill>
                <a:schemeClr val="bg1"/>
              </a:solidFill>
            </a:endParaRPr>
          </a:p>
          <a:p>
            <a:r>
              <a:rPr lang="nl-BE" sz="1400" dirty="0">
                <a:solidFill>
                  <a:schemeClr val="bg1"/>
                </a:solidFill>
              </a:rPr>
              <a:t>7.	</a:t>
            </a:r>
            <a:r>
              <a:rPr lang="nl-BE" sz="1400" dirty="0">
                <a:solidFill>
                  <a:schemeClr val="bg1"/>
                </a:solidFill>
              </a:rPr>
              <a:t>Verwerp corruptie, doping, drugs, racisme, geweld en alle andere gevaren die de </a:t>
            </a:r>
            <a:r>
              <a:rPr lang="nl-BE" sz="1400" dirty="0" smtClean="0">
                <a:solidFill>
                  <a:schemeClr val="bg1"/>
                </a:solidFill>
              </a:rPr>
              <a:t>	populariteit van </a:t>
            </a:r>
            <a:r>
              <a:rPr lang="nl-BE" sz="1400" dirty="0">
                <a:solidFill>
                  <a:schemeClr val="bg1"/>
                </a:solidFill>
              </a:rPr>
              <a:t>onze sport kunnen schaden</a:t>
            </a:r>
            <a:br>
              <a:rPr lang="nl-BE" sz="1400" dirty="0">
                <a:solidFill>
                  <a:schemeClr val="bg1"/>
                </a:solidFill>
              </a:rPr>
            </a:br>
            <a:endParaRPr lang="nl-BE" sz="1400" dirty="0">
              <a:solidFill>
                <a:schemeClr val="bg1"/>
              </a:solidFill>
            </a:endParaRPr>
          </a:p>
          <a:p>
            <a:r>
              <a:rPr lang="nl-BE" sz="1400" dirty="0">
                <a:solidFill>
                  <a:schemeClr val="bg1"/>
                </a:solidFill>
              </a:rPr>
              <a:t>8.	Help anderen om aan de negatieve verleidingen van gebod 7 te weerstaan</a:t>
            </a:r>
            <a:br>
              <a:rPr lang="nl-BE" sz="1400" dirty="0">
                <a:solidFill>
                  <a:schemeClr val="bg1"/>
                </a:solidFill>
              </a:rPr>
            </a:br>
            <a:endParaRPr lang="nl-BE" sz="1400" dirty="0">
              <a:solidFill>
                <a:schemeClr val="bg1"/>
              </a:solidFill>
            </a:endParaRPr>
          </a:p>
          <a:p>
            <a:r>
              <a:rPr lang="nl-BE" sz="1400" dirty="0">
                <a:solidFill>
                  <a:schemeClr val="bg1"/>
                </a:solidFill>
              </a:rPr>
              <a:t>9.	Stel de mensen die onze sport in diskrediet brengen aan de kaak</a:t>
            </a:r>
            <a:br>
              <a:rPr lang="nl-BE" sz="1400" dirty="0">
                <a:solidFill>
                  <a:schemeClr val="bg1"/>
                </a:solidFill>
              </a:rPr>
            </a:br>
            <a:endParaRPr lang="nl-BE" sz="1400" dirty="0">
              <a:solidFill>
                <a:schemeClr val="bg1"/>
              </a:solidFill>
            </a:endParaRPr>
          </a:p>
          <a:p>
            <a:r>
              <a:rPr lang="nl-BE" sz="1400" dirty="0">
                <a:solidFill>
                  <a:schemeClr val="bg1"/>
                </a:solidFill>
              </a:rPr>
              <a:t>10.	Verbeter de wereld dankzij het voetbal</a:t>
            </a:r>
          </a:p>
        </p:txBody>
      </p:sp>
    </p:spTree>
    <p:extLst>
      <p:ext uri="{BB962C8B-B14F-4D97-AF65-F5344CB8AC3E}">
        <p14:creationId xmlns:p14="http://schemas.microsoft.com/office/powerpoint/2010/main" val="6023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13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Mysteryworld Den Spike Unattendeds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Dave</dc:creator>
  <cp:lastModifiedBy>Dave</cp:lastModifiedBy>
  <cp:revision>13</cp:revision>
  <dcterms:created xsi:type="dcterms:W3CDTF">2018-08-02T19:42:12Z</dcterms:created>
  <dcterms:modified xsi:type="dcterms:W3CDTF">2018-08-02T21:11:03Z</dcterms:modified>
</cp:coreProperties>
</file>